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5500" r:id="rId1"/>
  </p:sldMasterIdLst>
  <p:notesMasterIdLst>
    <p:notesMasterId r:id="rId52"/>
  </p:notesMasterIdLst>
  <p:sldIdLst>
    <p:sldId id="264" r:id="rId2"/>
    <p:sldId id="257" r:id="rId3"/>
    <p:sldId id="259" r:id="rId4"/>
    <p:sldId id="306" r:id="rId5"/>
    <p:sldId id="307" r:id="rId6"/>
    <p:sldId id="256" r:id="rId7"/>
    <p:sldId id="261" r:id="rId8"/>
    <p:sldId id="268" r:id="rId9"/>
    <p:sldId id="263" r:id="rId10"/>
    <p:sldId id="298" r:id="rId11"/>
    <p:sldId id="297" r:id="rId12"/>
    <p:sldId id="271" r:id="rId13"/>
    <p:sldId id="270" r:id="rId14"/>
    <p:sldId id="273" r:id="rId15"/>
    <p:sldId id="299" r:id="rId16"/>
    <p:sldId id="272" r:id="rId17"/>
    <p:sldId id="274" r:id="rId18"/>
    <p:sldId id="300" r:id="rId19"/>
    <p:sldId id="301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6" r:id="rId28"/>
    <p:sldId id="287" r:id="rId29"/>
    <p:sldId id="288" r:id="rId30"/>
    <p:sldId id="289" r:id="rId31"/>
    <p:sldId id="302" r:id="rId32"/>
    <p:sldId id="303" r:id="rId33"/>
    <p:sldId id="304" r:id="rId34"/>
    <p:sldId id="293" r:id="rId35"/>
    <p:sldId id="308" r:id="rId36"/>
    <p:sldId id="333" r:id="rId37"/>
    <p:sldId id="334" r:id="rId38"/>
    <p:sldId id="310" r:id="rId39"/>
    <p:sldId id="311" r:id="rId40"/>
    <p:sldId id="335" r:id="rId41"/>
    <p:sldId id="336" r:id="rId42"/>
    <p:sldId id="339" r:id="rId43"/>
    <p:sldId id="312" r:id="rId44"/>
    <p:sldId id="316" r:id="rId45"/>
    <p:sldId id="314" r:id="rId46"/>
    <p:sldId id="318" r:id="rId47"/>
    <p:sldId id="319" r:id="rId48"/>
    <p:sldId id="320" r:id="rId49"/>
    <p:sldId id="337" r:id="rId50"/>
    <p:sldId id="33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4624" autoAdjust="0"/>
  </p:normalViewPr>
  <p:slideViewPr>
    <p:cSldViewPr snapToGrid="0" snapToObjects="1">
      <p:cViewPr varScale="1">
        <p:scale>
          <a:sx n="147" d="100"/>
          <a:sy n="147" d="100"/>
        </p:scale>
        <p:origin x="-3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8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5492-F33E-4B49-B972-D70562BA925D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C527C-0F92-4C8C-9605-0D05C0B519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509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C527C-0F92-4C8C-9605-0D05C0B519A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57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19B3-BC6D-4E56-93BC-B9B0EF1523FC}" type="datetime1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01A2-9537-4F11-903A-9D7FEDBB449A}" type="datetime1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70A80-E872-44E8-BC8C-884F2AA0792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A16CE-A4D4-AC43-8E2C-168A81E7DE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21D9-2C34-FE40-ACF9-7372CCC91D5C}" type="datetimeFigureOut">
              <a:rPr lang="en-US" smtClean="0"/>
              <a:pPr/>
              <a:t>2/28/14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1" r:id="rId1"/>
    <p:sldLayoutId id="2147485502" r:id="rId2"/>
    <p:sldLayoutId id="2147485503" r:id="rId3"/>
    <p:sldLayoutId id="2147485504" r:id="rId4"/>
    <p:sldLayoutId id="2147485505" r:id="rId5"/>
    <p:sldLayoutId id="2147485506" r:id="rId6"/>
    <p:sldLayoutId id="2147485507" r:id="rId7"/>
    <p:sldLayoutId id="2147485508" r:id="rId8"/>
    <p:sldLayoutId id="2147485509" r:id="rId9"/>
    <p:sldLayoutId id="2147485510" r:id="rId10"/>
    <p:sldLayoutId id="2147485511" r:id="rId11"/>
    <p:sldLayoutId id="21474855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4505057"/>
            <a:ext cx="7122993" cy="170432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By Making Community Connections, </a:t>
            </a:r>
            <a:br>
              <a:rPr lang="en-US" sz="2800" dirty="0" smtClean="0"/>
            </a:br>
            <a:r>
              <a:rPr lang="en-US" sz="2800" dirty="0" smtClean="0"/>
              <a:t>We Make Art Matter… </a:t>
            </a:r>
            <a:endParaRPr lang="en-US" sz="2800" dirty="0"/>
          </a:p>
        </p:txBody>
      </p:sp>
      <p:pic>
        <p:nvPicPr>
          <p:cNvPr id="4" name="Picture 3" descr="ArtsTECH 2011 logo w:catch phrase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78" y="2572768"/>
            <a:ext cx="5883423" cy="2263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9678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Learning Partnerships:</a:t>
            </a:r>
          </a:p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Art, Academics and the Community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nk pear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225" r="-33225"/>
          <a:stretch>
            <a:fillRect/>
          </a:stretch>
        </p:blipFill>
        <p:spPr>
          <a:xfrm>
            <a:off x="-1191486" y="1270121"/>
            <a:ext cx="7017984" cy="4740039"/>
          </a:xfrm>
        </p:spPr>
      </p:pic>
      <p:pic>
        <p:nvPicPr>
          <p:cNvPr id="6" name="Picture 5" descr="11839148-stand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474" y="662188"/>
            <a:ext cx="4515689" cy="5872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 State Standards</a:t>
            </a:r>
            <a:endParaRPr lang="en-US" sz="6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Language Arts: Employ narrative and descriptive strategies including physical description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Arts: Artistic Perception, Historical and Cultural Context,  Aesthetic Valuing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5" y="65128"/>
            <a:ext cx="8738294" cy="136025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“The Language of the Eye!”</a:t>
            </a:r>
            <a:endParaRPr lang="en-US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How…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MCASD Gallery Teaching Strategies: Looking at and talking about Art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to Look: Descriptive Writing</a:t>
            </a:r>
          </a:p>
          <a:p>
            <a:pPr lvl="1">
              <a:buNone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r>
              <a:rPr lang="en-US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“Art does not reproduce what we see. It makes us see.”   -Paul Klee</a:t>
            </a:r>
            <a:endParaRPr lang="en-US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Making the Common Uncommon</a:t>
            </a:r>
            <a:endParaRPr lang="en-US" sz="40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Descriptive Writing: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Select a common object and describe the object based on a detailed visual description. Do not use the name of the object. Describe only what you “see” and not what you “think”.</a:t>
            </a:r>
          </a:p>
          <a:p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Object Poem: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Use words from your description to write a poem in free verse. Free verse has no formal structure. Create an image with your words by using sensory details.</a:t>
            </a:r>
          </a:p>
          <a:p>
            <a:pPr lvl="2">
              <a:buNone/>
            </a:pPr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27351"/>
            <a:ext cx="8112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ideas but in things”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-William Carlos Williams</a:t>
            </a:r>
            <a:r>
              <a:rPr lang="en-US" sz="3600" dirty="0" smtClean="0">
                <a:solidFill>
                  <a:srgbClr val="0000FF"/>
                </a:solidFill>
              </a:rPr>
              <a:t>		</a:t>
            </a:r>
            <a:r>
              <a:rPr lang="en-US" sz="3600" dirty="0" smtClean="0"/>
              <a:t>		</a:t>
            </a:r>
            <a:endParaRPr lang="en-US" sz="3600" dirty="0"/>
          </a:p>
        </p:txBody>
      </p:sp>
      <p:pic>
        <p:nvPicPr>
          <p:cNvPr id="7" name="Picture 6" descr="Era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13" y="2209800"/>
            <a:ext cx="4210481" cy="394257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0212" y="2209799"/>
            <a:ext cx="8471334" cy="435031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but vital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artist who works on point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to obliterate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out of place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Sacrifices shards of itself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every clash</a:t>
            </a:r>
          </a:p>
          <a:p>
            <a:pPr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Anthony Perez, Grade 12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-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339" r="-29339"/>
          <a:stretch>
            <a:fillRect/>
          </a:stretch>
        </p:blipFill>
        <p:spPr>
          <a:xfrm>
            <a:off x="1032650" y="201793"/>
            <a:ext cx="5457116" cy="2007192"/>
          </a:xfrm>
        </p:spPr>
      </p:pic>
      <p:pic>
        <p:nvPicPr>
          <p:cNvPr id="7" name="Picture 6" descr="photo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728" y="759692"/>
            <a:ext cx="3346649" cy="4973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26" y="2623309"/>
            <a:ext cx="4830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</a:t>
            </a:r>
          </a:p>
          <a:p>
            <a:pPr algn="ctr"/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me are the windows to the soul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frame, skin like coal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provide aid to a crippled sense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my presence, you might be tense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make your defects known to man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I’ll show you the world the best I can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40" y="371378"/>
            <a:ext cx="8380142" cy="104438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Historical &amp; Cultural Context</a:t>
            </a:r>
            <a:endParaRPr lang="en-US" sz="48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Content Placeholder 6" descr="Duchamp toli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58" r="-86358"/>
          <a:stretch>
            <a:fillRect/>
          </a:stretch>
        </p:blipFill>
        <p:spPr>
          <a:xfrm>
            <a:off x="-2304412" y="1415766"/>
            <a:ext cx="9898498" cy="4987216"/>
          </a:xfrm>
        </p:spPr>
      </p:pic>
      <p:pic>
        <p:nvPicPr>
          <p:cNvPr id="8" name="Picture 7" descr="Bril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415766"/>
            <a:ext cx="4210082" cy="498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34" y="342512"/>
            <a:ext cx="8430260" cy="1044388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Making Connections 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DSC_00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55" r="-20555"/>
          <a:stretch>
            <a:fillRect/>
          </a:stretch>
        </p:blipFill>
        <p:spPr>
          <a:xfrm>
            <a:off x="-1072714" y="1940534"/>
            <a:ext cx="7173237" cy="4480500"/>
          </a:xfrm>
        </p:spPr>
      </p:pic>
      <p:pic>
        <p:nvPicPr>
          <p:cNvPr id="8" name="Picture 7" descr="DSC_00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976" y="1940534"/>
            <a:ext cx="3901023" cy="448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4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55" r="-20555"/>
          <a:stretch>
            <a:fillRect/>
          </a:stretch>
        </p:blipFill>
        <p:spPr>
          <a:xfrm>
            <a:off x="-575316" y="303956"/>
            <a:ext cx="9878071" cy="591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55" r="-20555"/>
          <a:stretch>
            <a:fillRect/>
          </a:stretch>
        </p:blipFill>
        <p:spPr>
          <a:xfrm>
            <a:off x="-1150632" y="227967"/>
            <a:ext cx="10822457" cy="6437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97056"/>
            <a:ext cx="7583487" cy="1044388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Introductions…</a:t>
            </a:r>
            <a:endParaRPr lang="en-US" sz="60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171112"/>
            <a:ext cx="7583487" cy="42089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Lauriel Adsit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ArtsTECH Academy Coordinator and Visual Arts Teacher</a:t>
            </a:r>
          </a:p>
          <a:p>
            <a:pPr>
              <a:lnSpc>
                <a:spcPct val="90000"/>
              </a:lnSpc>
            </a:pPr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Andy Zafuto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ArtsTECH Academy Lead Teacher and World History Teacher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53" y="381000"/>
            <a:ext cx="7369918" cy="1044388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Art Analysis-Making Meaning</a:t>
            </a:r>
            <a:endParaRPr lang="en-US" sz="48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Content Placeholder 9" descr="DSC_00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55" r="-20555"/>
          <a:stretch>
            <a:fillRect/>
          </a:stretch>
        </p:blipFill>
        <p:spPr>
          <a:xfrm>
            <a:off x="2976210" y="1588222"/>
            <a:ext cx="7292642" cy="4442012"/>
          </a:xfrm>
        </p:spPr>
      </p:pic>
      <p:pic>
        <p:nvPicPr>
          <p:cNvPr id="11" name="Picture 10" descr="DSC_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222"/>
            <a:ext cx="4895615" cy="4442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0813" cy="415155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Expression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Students apply artistic processes and skills using a variety of media to communicate meaning.</a:t>
            </a: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“Art is an idea. It is not enough to draw, paint and sculpt. An artist should be able to think.”</a:t>
            </a:r>
          </a:p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-Gordon Woods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01147" y="597056"/>
            <a:ext cx="7455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Artistic Connections</a:t>
            </a:r>
            <a:endParaRPr 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i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685800" y="1356943"/>
            <a:ext cx="7770813" cy="5243235"/>
          </a:xfrm>
        </p:spPr>
      </p:pic>
      <p:sp>
        <p:nvSpPr>
          <p:cNvPr id="8" name="TextBox 7"/>
          <p:cNvSpPr txBox="1"/>
          <p:nvPr/>
        </p:nvSpPr>
        <p:spPr>
          <a:xfrm>
            <a:off x="0" y="42336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Artistic Process-Thinking Visually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a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-2181860" y="195400"/>
            <a:ext cx="13221417" cy="64889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arb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1638" r="-91638"/>
          <a:stretch>
            <a:fillRect/>
          </a:stretch>
        </p:blipFill>
        <p:spPr>
          <a:xfrm>
            <a:off x="-2735466" y="314811"/>
            <a:ext cx="10627067" cy="6263658"/>
          </a:xfrm>
        </p:spPr>
      </p:pic>
      <p:pic>
        <p:nvPicPr>
          <p:cNvPr id="8" name="Picture 7" descr="Treecyc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04" y="314810"/>
            <a:ext cx="3940374" cy="6263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2245"/>
            <a:ext cx="9143999" cy="556944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Student Showcase at MCASD La Jolla</a:t>
            </a:r>
            <a:endParaRPr lang="en-US" sz="40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P418785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-1420074" y="1612684"/>
            <a:ext cx="7770813" cy="4564733"/>
          </a:xfrm>
        </p:spPr>
      </p:pic>
      <p:pic>
        <p:nvPicPr>
          <p:cNvPr id="6" name="Picture 5" descr="P41878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224" y="1362996"/>
            <a:ext cx="5216390" cy="503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418785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-1639107" y="890156"/>
            <a:ext cx="8977654" cy="4977244"/>
          </a:xfrm>
        </p:spPr>
      </p:pic>
      <p:pic>
        <p:nvPicPr>
          <p:cNvPr id="8" name="Picture 7" descr="P41878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75" y="890156"/>
            <a:ext cx="4335225" cy="4977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418784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-748997" y="173689"/>
            <a:ext cx="10605357" cy="6535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4187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41878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71" r="-29671"/>
          <a:stretch>
            <a:fillRect/>
          </a:stretch>
        </p:blipFill>
        <p:spPr>
          <a:xfrm>
            <a:off x="-1246394" y="531922"/>
            <a:ext cx="8345579" cy="5503769"/>
          </a:xfrm>
        </p:spPr>
      </p:pic>
      <p:pic>
        <p:nvPicPr>
          <p:cNvPr id="8" name="Picture 7" descr="P41879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19" y="531922"/>
            <a:ext cx="4997380" cy="550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8721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Overview of </a:t>
            </a:r>
            <a:r>
              <a:rPr lang="en-US" sz="6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>Arts</a:t>
            </a:r>
            <a:r>
              <a:rPr lang="en-US" sz="4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TECH Academy </a:t>
            </a:r>
            <a:endParaRPr lang="en-US" sz="48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49" y="2147454"/>
            <a:ext cx="6992732" cy="42790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California Partnership Academy (school within a school)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3-year program beginning in 10th grade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 strands from which to choose: Visual Arts and Technology or Theatre Arts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Broad selection of career choices: (Animation, Fashion Design, Architecture, Illustration, Game Design, actor, interior design, Set Design, Script Writer, Graphic Design, Director, Photography, Audio/Video Production, New Media Design)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4187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50" y="141122"/>
            <a:ext cx="8264700" cy="619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41879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fitt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2230" r="-92230"/>
          <a:stretch>
            <a:fillRect/>
          </a:stretch>
        </p:blipFill>
        <p:spPr>
          <a:xfrm>
            <a:off x="-2507510" y="369089"/>
            <a:ext cx="10355692" cy="6013980"/>
          </a:xfrm>
        </p:spPr>
      </p:pic>
      <p:pic>
        <p:nvPicPr>
          <p:cNvPr id="9" name="Picture 8" descr="H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24" y="0"/>
            <a:ext cx="44518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Zahras 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2230" r="-92230"/>
          <a:stretch>
            <a:fillRect/>
          </a:stretch>
        </p:blipFill>
        <p:spPr>
          <a:xfrm>
            <a:off x="-2681191" y="553634"/>
            <a:ext cx="10409967" cy="5313766"/>
          </a:xfrm>
        </p:spPr>
      </p:pic>
      <p:pic>
        <p:nvPicPr>
          <p:cNvPr id="3" name="Picture 2" descr="Tr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98" y="282244"/>
            <a:ext cx="3713702" cy="5946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73412"/>
            <a:ext cx="7770813" cy="37939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“Poetry gives language a voice,</a:t>
            </a:r>
          </a:p>
          <a:p>
            <a:pPr>
              <a:buNone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Art gives it a face”</a:t>
            </a:r>
            <a:endParaRPr lang="en-US" sz="6000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8836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Giving Back to Man’s Best Friend</a:t>
            </a:r>
            <a:endParaRPr lang="en-US" sz="6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64898" y="1438836"/>
            <a:ext cx="5036922" cy="54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18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2"/>
            <a:ext cx="9143999" cy="129309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/>
            </a:r>
            <a:b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</a:br>
            <a:r>
              <a:rPr lang="en-US" sz="6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>The Barking Lot &amp; </a:t>
            </a:r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>Arts</a:t>
            </a:r>
            <a:r>
              <a:rPr lang="en-US" sz="6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Brush Script MT Italic"/>
              </a:rPr>
              <a:t>TECH</a:t>
            </a:r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sz="6600" i="1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868" y="1870365"/>
            <a:ext cx="7583487" cy="397018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10</a:t>
            </a:r>
            <a:r>
              <a:rPr lang="en-US" sz="2800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th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 and 11</a:t>
            </a:r>
            <a:r>
              <a:rPr lang="en-US" sz="2800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th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 Grade Art &amp; Theatre Students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units 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alisto MT (Body)"/>
              </a:rPr>
              <a:t>between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Visual &amp; Performing Arts, World History, and Language Arts 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Overall theme: “Giving Back to Man’s Best Friend”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concepts related to human/canine connection, past and present</a:t>
            </a:r>
          </a:p>
          <a:p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55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/>
            </a:r>
            <a:br>
              <a:rPr lang="en-US" sz="55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</a:br>
            <a:r>
              <a:rPr lang="en-US" sz="55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>The Barking Lot: A  No-Kill Shelter</a:t>
            </a:r>
            <a:r>
              <a:rPr lang="en-US" sz="55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5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sz="55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All-Breed Dog Rescue Non-Profit Organization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Rescues dogs from area shelters, humane societies, and Mexico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Strives to find the perfect match between dogs and their new owners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6 years, rescued over 1,500 dogs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02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5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Three C’s:</a:t>
            </a:r>
            <a:b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Creating Community Connections</a:t>
            </a:r>
            <a:endParaRPr lang="en-US" sz="44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Why…</a:t>
            </a:r>
          </a:p>
          <a:p>
            <a:pPr lvl="1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Creating relevance to real world experiences</a:t>
            </a:r>
          </a:p>
          <a:p>
            <a:pPr lvl="1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Connecting to the community develops positive relationships</a:t>
            </a:r>
          </a:p>
          <a:p>
            <a:pPr lvl="1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Career exploration connects high school to college pathways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/>
            </a:r>
            <a:br>
              <a:rPr lang="en-US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</a:br>
            <a:r>
              <a:rPr lang="en-US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How can we stop the neglect and abuse of man’s best friend?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/>
            </a:r>
            <a:b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</a:br>
            <a:endParaRPr 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sto MT (Body)"/>
              </a:rPr>
              <a:t>1. Theatre Arts/Design in Mixed Media: How can we portray animals in media so that empathy and awareness are created not only within the public at large?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sto MT (Body)"/>
              </a:rPr>
              <a:t>2. Social Studies: What historical events help raise awareness of the importance of dogs and their vast contributions to society?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sto MT (Body)"/>
              </a:rPr>
              <a:t>3. English: How can we use technical writing skills to create informational brochures that will aid in the education of the public?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sto MT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9500" dirty="0" smtClean="0">
                <a:solidFill>
                  <a:srgbClr val="0000FF"/>
                </a:solidFill>
                <a:latin typeface="Brush Script MT Italic"/>
                <a:cs typeface="Brush Script MT Italic"/>
              </a:rPr>
              <a:t>Academic Connections</a:t>
            </a:r>
            <a:endParaRPr lang="en-US" sz="9500" dirty="0">
              <a:solidFill>
                <a:srgbClr val="0000FF"/>
              </a:solidFill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– Study dogs throughout history and learn how the human/canine connection impacts our world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Arts – Read novels that feature dogs as main characters and provide responses to literary questions</a:t>
            </a:r>
          </a:p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sto MT (Body)"/>
              </a:rPr>
              <a:t>Theatre Arts/Design in Mixed Media – Learn 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elements of marketing, design, layout, and production to create public service announcements</a:t>
            </a:r>
          </a:p>
          <a:p>
            <a:pPr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7200" dirty="0" smtClean="0">
                <a:solidFill>
                  <a:srgbClr val="0000FF"/>
                </a:solidFill>
                <a:latin typeface="Brush Script MT Italic"/>
                <a:cs typeface="Brush Script MT Italic"/>
              </a:rPr>
              <a:t>History Connections</a:t>
            </a:r>
            <a:endParaRPr lang="en-US" sz="7200" dirty="0">
              <a:solidFill>
                <a:srgbClr val="0000FF"/>
              </a:solidFill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Connections – Marine Corp Air Station (MCAS) K-9 Unit Demonstration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Project –  Dogs In World War II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References –  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Pawprints of History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Stanley Coren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 Dog: A Doglopedia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Sandra and Harry Choron</a:t>
            </a:r>
          </a:p>
          <a:p>
            <a:pP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3999" cy="1371600"/>
          </a:xfrm>
        </p:spPr>
        <p:txBody>
          <a:bodyPr/>
          <a:lstStyle/>
          <a:p>
            <a:r>
              <a:rPr lang="en-US" sz="7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MCAS Marine K-9 </a:t>
            </a:r>
            <a:r>
              <a:rPr lang="en-US" sz="7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Unit</a:t>
            </a:r>
            <a:endParaRPr lang="en-US" sz="7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584912"/>
            <a:ext cx="9143999" cy="527308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155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27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57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4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43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7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Project</a:t>
            </a:r>
            <a:endParaRPr lang="en-US" sz="7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7423"/>
            <a:ext cx="7770813" cy="3869977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 to the real world through community service-based learning by supporting and promoting a nonprofit animal rescue center called The Barking Lot </a:t>
            </a:r>
          </a:p>
          <a:p>
            <a:pPr lvl="0"/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of the public and our students regarding humans’ responsibilities toward dogs </a:t>
            </a:r>
          </a:p>
          <a:p>
            <a:pPr lvl="0"/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canine/human relationships throughout history and recurrent in the arts, humanities and sciences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28"/>
            <a:ext cx="9143999" cy="1360252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Three C’s:</a:t>
            </a:r>
            <a:b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Creating Community Connections</a:t>
            </a:r>
            <a:endParaRPr lang="en-US" sz="44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How…</a:t>
            </a:r>
          </a:p>
          <a:p>
            <a:pPr>
              <a:buNone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Projects</a:t>
            </a:r>
          </a:p>
          <a:p>
            <a:pPr lvl="1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Museum of Contemporary Art San Diego (MCASD)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Barking Lot – Dog Rescue Organization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/>
          <a:lstStyle/>
          <a:p>
            <a:r>
              <a:rPr lang="en-US" sz="7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Public Service Announcements</a:t>
            </a:r>
            <a:endParaRPr lang="en-US" sz="7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create a media-based campaign consisting of video and claymation PSA’s, which draw awareness to the plight of dogs in rescue facilities and what people can do to help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 students create video production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 students create claymation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636" y="4895858"/>
            <a:ext cx="8297308" cy="150893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“Learning to Look”</a:t>
            </a:r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Linking Learning and Creating Connections</a:t>
            </a:r>
            <a:br>
              <a:rPr lang="en-US" sz="2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Between Students and Museums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Ey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25" y="1016000"/>
            <a:ext cx="5525207" cy="3879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8589" y="185003"/>
            <a:ext cx="6193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Think Visually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2"/>
            <a:ext cx="9143999" cy="129309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Brush Script MT Italic"/>
              </a:rPr>
              <a:t>MCASD</a:t>
            </a:r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Brush Script MT Italic"/>
              </a:rPr>
              <a:t> </a:t>
            </a:r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ush Script MT Italic"/>
                <a:cs typeface="Brush Script MT Italic"/>
              </a:rPr>
              <a:t>&amp; Arts</a:t>
            </a:r>
            <a:r>
              <a:rPr lang="en-US" sz="66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Brush Script MT Italic"/>
              </a:rPr>
              <a:t>TECH</a:t>
            </a:r>
            <a:endParaRPr lang="en-US" sz="6600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868" y="1870365"/>
            <a:ext cx="7583487" cy="397018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12</a:t>
            </a:r>
            <a:r>
              <a:rPr lang="en-US" sz="2824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Grade Art &amp; Theatre Students</a:t>
            </a:r>
          </a:p>
          <a:p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units between Art and Language Arts</a:t>
            </a:r>
          </a:p>
          <a:p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Overall theme: “REAL OR NOT REAL”</a:t>
            </a:r>
          </a:p>
          <a:p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concepts related to “MEDIA &amp; MEDIUM”</a:t>
            </a:r>
          </a:p>
          <a:p>
            <a:r>
              <a:rPr lang="en-US" sz="2824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Concepts explored through the lens of Marshall McLuhan’s concept that “the medium is the message”</a:t>
            </a:r>
          </a:p>
          <a:p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36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“LIFELIKE EXHIBITION”</a:t>
            </a:r>
            <a:endParaRPr lang="en-US" sz="54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77199"/>
            <a:ext cx="7770813" cy="3890201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real?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Lifelike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invites a close examination of works based on commonplace objects and situations, which are startlingly realistic, often playful and sometimes surreal.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the message of any medium or technology is the change of scale or pace or pattern that it introduces into human affairs”.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-Marshall McLuhan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ilk carton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3215" r="-113215"/>
          <a:stretch>
            <a:fillRect/>
          </a:stretch>
        </p:blipFill>
        <p:spPr>
          <a:xfrm>
            <a:off x="-3124337" y="563043"/>
            <a:ext cx="11032661" cy="6294957"/>
          </a:xfrm>
        </p:spPr>
      </p:pic>
      <p:pic>
        <p:nvPicPr>
          <p:cNvPr id="6" name="Picture 5" descr="Paper b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442" y="563042"/>
            <a:ext cx="4778496" cy="6294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1862</TotalTime>
  <Words>1081</Words>
  <Application>Microsoft Macintosh PowerPoint</Application>
  <PresentationFormat>On-screen Show (4:3)</PresentationFormat>
  <Paragraphs>120</Paragraphs>
  <Slides>50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Folio</vt:lpstr>
      <vt:lpstr>By Making Community Connections,  We Make Art Matter… </vt:lpstr>
      <vt:lpstr>Introductions…</vt:lpstr>
      <vt:lpstr>Overview of ArtsTECH Academy </vt:lpstr>
      <vt:lpstr>The Three C’s: Creating Community Connections</vt:lpstr>
      <vt:lpstr>The Three C’s: Creating Community Connections</vt:lpstr>
      <vt:lpstr>“Learning to Look” Linking Learning and Creating Connections Between Students and Museums</vt:lpstr>
      <vt:lpstr>MCASD &amp; ArtsTECH</vt:lpstr>
      <vt:lpstr>“LIFELIKE EXHIBITION”</vt:lpstr>
      <vt:lpstr>Slide 9</vt:lpstr>
      <vt:lpstr>Slide 10</vt:lpstr>
      <vt:lpstr>California State Standards</vt:lpstr>
      <vt:lpstr>“The Language of the Eye!”</vt:lpstr>
      <vt:lpstr>Making the Common Uncommon</vt:lpstr>
      <vt:lpstr>Slide 14</vt:lpstr>
      <vt:lpstr>Slide 15</vt:lpstr>
      <vt:lpstr>Historical &amp; Cultural Context</vt:lpstr>
      <vt:lpstr>Making Connections </vt:lpstr>
      <vt:lpstr>Slide 18</vt:lpstr>
      <vt:lpstr>Slide 19</vt:lpstr>
      <vt:lpstr>Art Analysis-Making Meaning</vt:lpstr>
      <vt:lpstr>Slide 21</vt:lpstr>
      <vt:lpstr>Slide 22</vt:lpstr>
      <vt:lpstr>Slide 23</vt:lpstr>
      <vt:lpstr>Slide 24</vt:lpstr>
      <vt:lpstr>Student Showcase at MCASD La Jolla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Giving Back to Man’s Best Friend</vt:lpstr>
      <vt:lpstr> The Barking Lot &amp; ArtsTECH </vt:lpstr>
      <vt:lpstr> The Barking Lot: A  No-Kill Shelter </vt:lpstr>
      <vt:lpstr>Slide 38</vt:lpstr>
      <vt:lpstr>Slide 39</vt:lpstr>
      <vt:lpstr> How can we stop the neglect and abuse of man’s best friend? </vt:lpstr>
      <vt:lpstr>Academic Connections</vt:lpstr>
      <vt:lpstr>History Connections</vt:lpstr>
      <vt:lpstr>MCAS Marine K-9 Unit</vt:lpstr>
      <vt:lpstr>Slide 44</vt:lpstr>
      <vt:lpstr>Slide 45</vt:lpstr>
      <vt:lpstr>Slide 46</vt:lpstr>
      <vt:lpstr>Slide 47</vt:lpstr>
      <vt:lpstr>Slide 48</vt:lpstr>
      <vt:lpstr>The Project</vt:lpstr>
      <vt:lpstr>Public Service Announcements</vt:lpstr>
    </vt:vector>
  </TitlesOfParts>
  <Company>San Diego Unified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Matters!  Creating Community Connections through the integration of Art and Technology</dc:title>
  <dc:creator>City School</dc:creator>
  <cp:lastModifiedBy>City School</cp:lastModifiedBy>
  <cp:revision>99</cp:revision>
  <dcterms:created xsi:type="dcterms:W3CDTF">2014-02-28T22:39:57Z</dcterms:created>
  <dcterms:modified xsi:type="dcterms:W3CDTF">2014-02-28T22:40:42Z</dcterms:modified>
</cp:coreProperties>
</file>